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5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63" r:id="rId14"/>
    <p:sldId id="276" r:id="rId15"/>
    <p:sldId id="27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338EA5-5C12-4E6D-91CF-897453F3A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BB1CEC-82A5-451E-AD34-18E4C9DA6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EBD70D-6A1C-484F-AEFC-E2DE91E97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F8F02B-5653-4949-A200-92732C2FD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E5435E-E09A-4F7C-8A09-6B84913EF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15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8F0793-035B-414B-A082-1225F4264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999E6B2-578E-4775-BDE0-A29F31D5B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17AC3C-D4B6-490F-B9D3-5D5FF2920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1C869F-D5B9-4AAB-89BB-29DBCEE2D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CF59A5-40EE-409E-A6AE-2537E8420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64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16D179-8C44-41B3-B1D6-D96598B3D6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9BE015-B69A-4B7E-A323-BA976CA7C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85AB76-336A-418A-813F-36AA08EC0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CAFB6B-3E06-4B1A-91E4-A9AC04854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4B94D2-AD9D-449B-A181-3C4641694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74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FA6244-469A-4D38-943B-C61C4CE9C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66CFBB-F309-4DDA-84C3-12585B54C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356866-0A40-43F0-A7B5-084811BB6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13A650-CDED-49D6-8E9A-756FDDECE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6C86DB-3C99-45EE-84FD-CF518776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74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5A66C5-ADDD-44BD-AD43-B46444B34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9B70C9-058A-41A2-81BC-1A8BE05EB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8BAD37-2C1D-4CCA-8241-1B7C101FC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A0E728-E75A-44A8-9CF9-4AFD77061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6BD57B-5528-4313-B9C5-AB81D8F2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35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BA640-536F-4A34-B2F8-021F93472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BAFA00-54C5-4FC3-98BB-A319FEFC95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E9BD87-6AD2-4ADA-9C55-556B5354A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7A554C-4743-40C8-B2FC-8691214A3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40A905-93CC-4B07-8AAC-4CCCDA9E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A89582-A312-42BD-93D7-949552A1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79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50D453-609E-4644-9056-035389FC8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70AFDC-9349-41C7-A874-FC73AC4FD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AE4556-4C5A-40F8-8196-ACA279844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65DFC87-FB31-4F9E-8BEE-F16699F11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AA5DE27-5DD9-4D95-9E86-A28E47C4A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D7BBE19-5B5D-4BFA-8334-4361C4B3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09C50E9-759C-48AE-BEC5-38D757C94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16C5F44-A6B2-493E-A7AB-DE6C11DA6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25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152A2-C265-4268-8A6E-80BE81538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C2F06AD-4E2A-4BB0-8B3E-4D55F5D0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CC5A5F3-8403-4480-BAAB-35CA4FA2F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20883E-39C9-41D9-9F09-6D503524C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61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FD1E884-002B-42B4-ACE3-73BB466E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A58AEE9-15E6-487A-A400-8663A753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606080-F73E-4132-B0A2-9EEE5F9BF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94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45DBEF-F60F-404C-8402-2AA2E5D62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53D3C1-CCB6-4903-BD94-D135A1A35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33E1EE-2962-4095-B52F-638A59759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C1EA4F-8A77-4FE2-B7AE-EC9C92746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16C1FD-76CE-450F-8374-C64E1F54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ED4DC9-0D42-4B85-A42E-27A0E1CF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14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302570-F351-48C0-823A-36D44D197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48298D1-0667-4DEF-AFFC-9FC0828B88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DC74CFD-9480-4A45-A02F-CA6BEBE7C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321161-95B4-4F30-BE9E-91F2DE26E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440F-2924-4DE0-BB13-394A50FD5D72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08F3E3-DB39-4BB3-AFE6-2830CE28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F173E1-9B45-403C-A0A4-28E2B051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90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B15391-B4E5-4A91-A3D8-8B276A281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E16395-B2F3-4764-A903-F7A95105F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CD97C2-13E2-4C18-BD1B-A419EB564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D440F-2924-4DE0-BB13-394A50FD5D72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9E2EBC-BCAE-4883-A98B-B5FBEF6E3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5C3388-6BF6-4792-A9D3-128A41DB28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8A028-CBD2-41DE-8D23-A78A1F211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3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1447C351-9A33-45CB-B554-2767267337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BC6AF0-EE53-4BE6-A3E7-90B96AED8EE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5CAE39C-54F3-438C-96D2-07E7AA3B4F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347" y="1584533"/>
            <a:ext cx="3963168" cy="5473988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7C5A7C00-F790-45DF-A539-112945DC34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" r="35187" b="84308"/>
          <a:stretch/>
        </p:blipFill>
        <p:spPr>
          <a:xfrm rot="10800000">
            <a:off x="0" y="-11091"/>
            <a:ext cx="5848490" cy="19621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0E86B4-F6BF-49D1-8069-BBE4717D91A6}"/>
              </a:ext>
            </a:extLst>
          </p:cNvPr>
          <p:cNvSpPr txBox="1"/>
          <p:nvPr/>
        </p:nvSpPr>
        <p:spPr>
          <a:xfrm>
            <a:off x="-761999" y="262207"/>
            <a:ext cx="1081314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sz="3600" b="1" dirty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образования </a:t>
            </a:r>
            <a:br>
              <a:rPr lang="ru-RU" sz="3600" b="1" dirty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ГБДОУ детского сада№ 12 </a:t>
            </a:r>
          </a:p>
          <a:p>
            <a:pPr algn="ctr"/>
            <a:r>
              <a:rPr lang="ru-RU" sz="3600" b="1" dirty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Курортного района Санкт-Петербурга </a:t>
            </a:r>
          </a:p>
          <a:p>
            <a:pPr algn="ctr"/>
            <a:r>
              <a:rPr lang="ru-RU" sz="3600" b="1" dirty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«Солнечный остров»</a:t>
            </a:r>
            <a:b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6BB4182-D91B-449F-908C-7CD15492D0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2727870"/>
            <a:ext cx="6248400" cy="413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655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365FC2F-7AE1-47B4-8C88-D416459444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6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музыкальной, и др.).</a:t>
            </a:r>
            <a:endParaRPr lang="ru-RU" sz="26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8070942-C3CA-4107-BD22-758758FC7A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275832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F0A8CE7-EBAD-4E2C-A63E-827981B9EE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привычек).</a:t>
            </a:r>
            <a:endParaRPr lang="ru-RU" sz="22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EF8693A-BEAA-4B7A-B158-81C054B0D1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2124381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7002E70-1986-4D94-854B-4BE7DDE8A8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437062"/>
          </a:xfrm>
        </p:spPr>
        <p:txBody>
          <a:bodyPr>
            <a:noAutofit/>
          </a:bodyPr>
          <a:lstStyle/>
          <a:p>
            <a:pPr marL="457200" algn="just">
              <a:tabLst>
                <a:tab pos="975360" algn="l"/>
              </a:tabLst>
            </a:pP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процессе организованной образовательной деятельности с детьми (непрерывной образовательной деятельности);</a:t>
            </a:r>
          </a:p>
          <a:p>
            <a:pPr marL="457200" algn="just">
              <a:tabLst>
                <a:tab pos="965200" algn="l"/>
              </a:tabLst>
            </a:pP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ходе режимных моментов;</a:t>
            </a:r>
          </a:p>
          <a:p>
            <a:pPr marL="457200" algn="just">
              <a:tabLst>
                <a:tab pos="975360" algn="l"/>
              </a:tabLst>
            </a:pP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процессе самостоятельной деятельности детей в различных видах детской деятельности;</a:t>
            </a:r>
          </a:p>
          <a:p>
            <a:pPr marL="457200" algn="just">
              <a:tabLst>
                <a:tab pos="965200" algn="l"/>
              </a:tabLst>
            </a:pP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процессе взаимодействия с семьями детей по реализации программы.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1CC7A16-C0E5-4D77-BC22-AC311366A6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осуществляется ежедневно:</a:t>
            </a:r>
          </a:p>
        </p:txBody>
      </p:sp>
    </p:spTree>
    <p:extLst>
      <p:ext uri="{BB962C8B-B14F-4D97-AF65-F5344CB8AC3E}">
        <p14:creationId xmlns:p14="http://schemas.microsoft.com/office/powerpoint/2010/main" val="4100374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61BB918-FE49-43C8-8AD9-29719CCE3C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3DA3A45-D666-455F-8D3F-F5727401D9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D66A6D-89BE-4DE2-9202-9C73F075EFBC}"/>
              </a:ext>
            </a:extLst>
          </p:cNvPr>
          <p:cNvSpPr txBox="1"/>
          <p:nvPr/>
        </p:nvSpPr>
        <p:spPr>
          <a:xfrm>
            <a:off x="384629" y="1146629"/>
            <a:ext cx="11422742" cy="429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 образовательной программы, сформированная участниками образовательных отношений, направлена на пробуждение интереса дошкольников к родному городу. Формирование элементарных умений, необходимых для жизни в родном городе.</a:t>
            </a:r>
            <a:endParaRPr lang="ru-RU" sz="40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371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4A09CB0-293E-401D-AA70-7B73BC6A11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437062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Семья является институтом первичной социализации и образования, который оказывает большое влияние на развитие ребенка в младенческом, раннем и дошкольном возрасте. Поэтому педагогам, реализующим образовательные программы дошкольного образования, необходимо учитывать в своей работе такие факторы, как условия жизни в семье, состав семьи, ее ценности и традиции, а также уважать и признавать способности и достижения родителей (законных представителей) в деле воспитания и развития их детей.</a:t>
            </a:r>
            <a:endParaRPr lang="ru-RU" sz="20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Тесное сотрудничество с семьей делает успешной работу ГБДОУ №12. Только в диалоге обе стороны могут узнать, как ребенок ведет себя в другой жизненной среде. Обмен информацией о ребенке является основой для воспитательного партнерства между родителями (законными представителями) и воспитателями, то есть для открытого, доверительного и интенсивного сотрудничества обеих сторон в общем деле образования и воспитания детей.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 с семьей в духе партнерства в деле образования и воспитания детей является предпосылкой для обеспечения их полноценного развития.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5151D0D-C281-42DC-84F5-3A39018F28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indent="457200"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взаимодействия педагогического коллектива с семьями детей.</a:t>
            </a:r>
            <a:endParaRPr lang="ru-RU" sz="36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575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Более подробно ознакомится с Программой можно на сайте детского сада </a:t>
            </a:r>
            <a:br>
              <a:rPr lang="ru-RU" sz="36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«Солнечный остров»</a:t>
            </a:r>
            <a:br>
              <a:rPr lang="ru-RU" sz="36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http://12razliv.ru/</a:t>
            </a:r>
            <a:endParaRPr lang="ru-RU" sz="3600" b="1" dirty="0"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622009D-7368-4C3C-A4AE-DCC3480319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842" y="2167509"/>
            <a:ext cx="7655516" cy="432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6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97345A-1EF2-42EA-9AF3-D665F2BA7B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4119A15-E0BD-4F38-AD27-41313B62E9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0DA42FB-B349-4F5D-8FE6-CB01D70EF6FE}"/>
              </a:ext>
            </a:extLst>
          </p:cNvPr>
          <p:cNvSpPr txBox="1"/>
          <p:nvPr/>
        </p:nvSpPr>
        <p:spPr>
          <a:xfrm>
            <a:off x="674914" y="320457"/>
            <a:ext cx="10842171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государственного бюджетного дошкольного образовательного учреждения детский сад №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Курортного района Санкт-Петербурга разработана в соответствии с: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«Об образовании в Российской Федерации» от 29 декабря 2012 г. №273-ФЗ;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образовательным стандартом дошкольного образования (утвержден приказом Министерства образования и науки Российской Федерации от 17 октября 2013 г. №1155);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программой дошкольного образования (приказ Министерства просвещения Российской Федерации от 25 ноября 2022 г. №1028);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Санитарными правилами и нормами СанПиН 1.2.3685-21 «Гигиенические нормативы и требования к обеспечению безопасности и (или) безвредности для человека факторов среды обитания»;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Санитарными правилами СанПиН 2.4.3648-20 «Санитарно-эпидемиологические требования к организациям воспитания и обучения, отдыха и оздоровления детей и молодежи».</a:t>
            </a:r>
            <a:endParaRPr lang="ru-RU" sz="2400" b="1" dirty="0"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05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8AA3C9A-706B-41E4-B67F-CEC3FD37E3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1746E945-0F6E-43F1-863A-47E59F5D87FB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ГБДОУ детский сад №12 Курортного района Санкт-Петербурга ориентирована на детей от 1,5 до 7 лет, посещающих общеразвивающие группы программы учитывает возрастные и индивидуальные особенности детей, воспитывающихся в образовательном учреждении.</a:t>
            </a: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учитывает возрастные и индивидуальные особенности детей, воспитывающихся в образовательном учреждении.</a:t>
            </a: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саду № 12 «Солнечный остров» функционирует  4 группы общеразвивающей направленности, из них 1 группа раннего возраста, 1 средняя, 1 старшая, 1 подготовительная к школе группа.</a:t>
            </a: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программы 5 лет.</a:t>
            </a: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endParaRPr lang="ru-RU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33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2EA7081-1D31-47CE-AE3C-CBD168CC3F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EB76B1F-BC7E-41BD-AE55-DBAE807F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кого ориентирована Программа?</a:t>
            </a:r>
          </a:p>
        </p:txBody>
      </p:sp>
    </p:spTree>
    <p:extLst>
      <p:ext uri="{BB962C8B-B14F-4D97-AF65-F5344CB8AC3E}">
        <p14:creationId xmlns:p14="http://schemas.microsoft.com/office/powerpoint/2010/main" val="143389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8F32B06-EE24-4344-AE81-ED62A57CF8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Целью программы</a:t>
            </a:r>
            <a:r>
              <a:rPr lang="ru-RU" sz="40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является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endParaRPr lang="ru-RU" sz="40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3135FA0-BBF8-4546-9489-5319989D03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4230487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20C1A58-E971-47C0-9751-148DFAC2AD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9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детей, в том числе их эмоционального благополучия.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9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каждого ребенка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том числе ограниченных возможностей здоровья).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9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9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обществе, правил и норм поведения в интересах человека, семьи, общества.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9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9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социокультурной среды, соответствующей возрастным, индивидуальным, психологическим и физиологическим особенностям детей.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9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повышения               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ru-RU" sz="19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целей, задач и содержания дошкольного общего и начального общего образования.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6C8FFD9-8596-4B0C-8160-7BF0EDB486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04156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14F8A3-6C87-4BB5-A96C-AD95161C43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охватывает образовательные области:</a:t>
            </a:r>
          </a:p>
          <a:p>
            <a:pPr lvl="0"/>
            <a:r>
              <a:rPr lang="ru-RU" sz="40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</a:p>
          <a:p>
            <a:pPr lvl="0"/>
            <a:r>
              <a:rPr lang="ru-RU" sz="40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</a:p>
          <a:p>
            <a:pPr lvl="0"/>
            <a:r>
              <a:rPr lang="ru-RU" sz="40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</a:p>
          <a:p>
            <a:pPr lvl="0"/>
            <a:r>
              <a:rPr lang="ru-RU" sz="40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</a:p>
          <a:p>
            <a:pPr lvl="0"/>
            <a:r>
              <a:rPr lang="ru-RU" sz="4000" b="1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3481B26-E093-4F2C-A1C7-7F5EA62F74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24580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502B76F-A509-4768-8AAB-E3A1B0D556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ребёнка с взрослыми и сверстниками; 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  <a:endParaRPr lang="ru-RU" sz="24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3095E86-827F-48E8-9C4A-83EE7B99AA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58495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3698134-C52E-4030-901E-962ED4BF94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её природы, многообразии стран и народов мира.</a:t>
            </a:r>
            <a:endParaRPr lang="ru-RU" sz="24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F73A875-C3FC-4730-82ED-08B586483B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167842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946A91-B540-4865-A443-2D0057B35A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04C80FC-3605-4246-8419-CBD26D0FB7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2" r="18801"/>
          <a:stretch/>
        </p:blipFill>
        <p:spPr>
          <a:xfrm rot="10800000">
            <a:off x="0" y="1234530"/>
            <a:ext cx="8507648" cy="562347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39D8B03-A5A3-4E29-9C21-047C99D7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2187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  <a:endParaRPr lang="ru-RU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614FDDA-3476-4DB6-98D8-BD235314E4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6" t="16635"/>
          <a:stretch/>
        </p:blipFill>
        <p:spPr>
          <a:xfrm rot="5400000">
            <a:off x="6718677" y="-3758823"/>
            <a:ext cx="1714500" cy="92321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0FB19-9624-4E42-8200-85D545FD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27600970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1231</Words>
  <Application>Microsoft Office PowerPoint</Application>
  <PresentationFormat>Широкоэкранный</PresentationFormat>
  <Paragraphs>54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На кого ориентирована Программа?</vt:lpstr>
      <vt:lpstr>Цель Программы</vt:lpstr>
      <vt:lpstr>Задачи Программы</vt:lpstr>
      <vt:lpstr>Содержание Программы</vt:lpstr>
      <vt:lpstr>Социально-коммуникативное развитие</vt:lpstr>
      <vt:lpstr>Познавательно развитие</vt:lpstr>
      <vt:lpstr>Речевое развитие</vt:lpstr>
      <vt:lpstr>Художественно-эстетическое развитие</vt:lpstr>
      <vt:lpstr>Физическое развитие</vt:lpstr>
      <vt:lpstr>Реализация Программы осуществляется ежедневно:</vt:lpstr>
      <vt:lpstr>Презентация PowerPoint</vt:lpstr>
      <vt:lpstr>Характеристика взаимодействия педагогического коллектива с семьями детей.</vt:lpstr>
      <vt:lpstr>Более подробно ознакомится с Программой можно на сайте детского сада  «Солнечный остров» http://12razliv.ru/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2023-06-19T07:51:40Z</dcterms:created>
  <dcterms:modified xsi:type="dcterms:W3CDTF">2024-10-16T08:19:50Z</dcterms:modified>
</cp:coreProperties>
</file>