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7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02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59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67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6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6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7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5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9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7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1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2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9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5C9B-5A27-4F93-A374-F9FB79A37A5C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7A5054-5B16-4F0F-BBFE-C3C8A1A76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882" y="1324237"/>
            <a:ext cx="9144000" cy="32454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«Детский сад на ладони» – мобильное приложение для дошкольной образовательной организации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52304"/>
            <a:ext cx="9144000" cy="1146220"/>
          </a:xfrm>
        </p:spPr>
        <p:txBody>
          <a:bodyPr/>
          <a:lstStyle/>
          <a:p>
            <a:r>
              <a:rPr lang="ru-RU" dirty="0" smtClean="0"/>
              <a:t>Авторский коллектив </a:t>
            </a:r>
          </a:p>
          <a:p>
            <a:r>
              <a:rPr lang="ru-RU" dirty="0" smtClean="0"/>
              <a:t>ГБДОУ детский сад № 12 Курортного района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8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42" y="739212"/>
            <a:ext cx="3932237" cy="4466492"/>
          </a:xfrm>
        </p:spPr>
        <p:txBody>
          <a:bodyPr>
            <a:normAutofit/>
          </a:bodyPr>
          <a:lstStyle/>
          <a:p>
            <a:r>
              <a:rPr lang="ru-RU" dirty="0"/>
              <a:t>Вкладка </a:t>
            </a:r>
            <a:r>
              <a:rPr lang="ru-RU" dirty="0" smtClean="0"/>
              <a:t>«Оплата услуг»:  </a:t>
            </a:r>
            <a:r>
              <a:rPr lang="ru-RU" dirty="0"/>
              <a:t>здесь родители могут внести плату за присмотр и уход в детском саду и отдельно оплатить дополнительные образовательные услуги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854985"/>
            <a:ext cx="4420509" cy="50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282418"/>
          </a:xfrm>
        </p:spPr>
        <p:txBody>
          <a:bodyPr>
            <a:normAutofit/>
          </a:bodyPr>
          <a:lstStyle/>
          <a:p>
            <a:r>
              <a:rPr lang="ru-RU" dirty="0" smtClean="0"/>
              <a:t>Раздел «Питание»: </a:t>
            </a:r>
            <a:r>
              <a:rPr lang="ru-RU" dirty="0"/>
              <a:t>в нём размещена информация об организаторе питания, о меню на день, </a:t>
            </a:r>
            <a:r>
              <a:rPr lang="ru-RU" dirty="0" smtClean="0"/>
              <a:t>необходимые телефоны. Эта </a:t>
            </a:r>
            <a:r>
              <a:rPr lang="ru-RU" dirty="0"/>
              <a:t>вкладка содержит </a:t>
            </a:r>
            <a:r>
              <a:rPr lang="ru-RU" dirty="0" smtClean="0"/>
              <a:t>кнопку, </a:t>
            </a:r>
            <a:r>
              <a:rPr lang="ru-RU" dirty="0"/>
              <a:t>подтверждающую постановку ребёнка на питание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3" y="121367"/>
            <a:ext cx="3129153" cy="59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016" y="1965533"/>
            <a:ext cx="10049854" cy="2741377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dirty="0" smtClean="0"/>
              <a:t>Информация</a:t>
            </a:r>
            <a:r>
              <a:rPr lang="ru-RU" sz="2800" dirty="0" smtClean="0"/>
              <a:t> об авторах:</a:t>
            </a:r>
            <a:br>
              <a:rPr lang="ru-RU" sz="2800" dirty="0" smtClean="0"/>
            </a:br>
            <a:r>
              <a:rPr lang="ru-RU" sz="1800" dirty="0"/>
              <a:t>Васильева Мария Игоревна</a:t>
            </a:r>
            <a:r>
              <a:rPr lang="ru-RU" sz="1800" dirty="0" smtClean="0"/>
              <a:t>,</a:t>
            </a:r>
            <a:r>
              <a:rPr lang="ru-RU" sz="1800" dirty="0"/>
              <a:t> </a:t>
            </a:r>
            <a:r>
              <a:rPr lang="ru-RU" sz="1800" dirty="0" smtClean="0"/>
              <a:t>заведующий ГБДОУ детский сад № 12 Курортного района Санкт-Петербурга,</a:t>
            </a:r>
            <a:br>
              <a:rPr lang="ru-RU" sz="1800" dirty="0" smtClean="0"/>
            </a:br>
            <a:r>
              <a:rPr lang="ru-RU" sz="1800" dirty="0" err="1" smtClean="0"/>
              <a:t>Борисовская</a:t>
            </a:r>
            <a:r>
              <a:rPr lang="ru-RU" sz="1800" dirty="0" smtClean="0"/>
              <a:t> </a:t>
            </a:r>
            <a:r>
              <a:rPr lang="ru-RU" sz="1800" dirty="0"/>
              <a:t>Наталья Николаевна, </a:t>
            </a:r>
            <a:r>
              <a:rPr lang="ru-RU" sz="1800" dirty="0" smtClean="0"/>
              <a:t>методист ГБДОУ </a:t>
            </a:r>
            <a:r>
              <a:rPr lang="ru-RU" sz="1800" dirty="0"/>
              <a:t>детский сад № 12 Курортного района Санкт-Петербурга</a:t>
            </a:r>
            <a:r>
              <a:rPr lang="ru-RU" sz="1800" dirty="0" smtClean="0"/>
              <a:t>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Фёдорова Виктория Васильевна, старший </a:t>
            </a:r>
            <a:r>
              <a:rPr lang="ru-RU" sz="1800" dirty="0" smtClean="0"/>
              <a:t>воспитатель ГБДОУ </a:t>
            </a:r>
            <a:r>
              <a:rPr lang="ru-RU" sz="1800" dirty="0"/>
              <a:t>детский сад № 12 Курортного района Санкт-Петербурга</a:t>
            </a:r>
            <a:r>
              <a:rPr lang="ru-RU" sz="1800" dirty="0" smtClean="0"/>
              <a:t>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Арсеньева Любовь Анатольевна, </a:t>
            </a:r>
            <a:r>
              <a:rPr lang="ru-RU" sz="1800" dirty="0" smtClean="0"/>
              <a:t>педагог-психолог ГБДОУ </a:t>
            </a:r>
            <a:r>
              <a:rPr lang="ru-RU" sz="1800" dirty="0"/>
              <a:t>детский сад № 12 Курортного района Санкт-Петербурга</a:t>
            </a:r>
            <a:r>
              <a:rPr lang="ru-RU" sz="1800" dirty="0" smtClean="0"/>
              <a:t>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 smtClean="0"/>
              <a:t>Суганяк</a:t>
            </a:r>
            <a:r>
              <a:rPr lang="ru-RU" sz="1800" dirty="0" smtClean="0"/>
              <a:t> </a:t>
            </a:r>
            <a:r>
              <a:rPr lang="ru-RU" sz="1800" dirty="0"/>
              <a:t>Максим Юрьевич, ФСПО </a:t>
            </a:r>
            <a:r>
              <a:rPr lang="ru-RU" sz="1800" dirty="0" smtClean="0"/>
              <a:t>ИТМО</a:t>
            </a:r>
            <a:r>
              <a:rPr lang="ru-RU" sz="1800" smtClean="0"/>
              <a:t>, </a:t>
            </a:r>
            <a:r>
              <a:rPr lang="ru-RU" sz="1800" smtClean="0"/>
              <a:t>выпускник.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81" y="4963284"/>
            <a:ext cx="8596668" cy="1620134"/>
          </a:xfrm>
        </p:spPr>
        <p:txBody>
          <a:bodyPr>
            <a:noAutofit/>
          </a:bodyPr>
          <a:lstStyle/>
          <a:p>
            <a:endParaRPr lang="ru-RU" sz="1600" dirty="0" smtClean="0"/>
          </a:p>
          <a:p>
            <a:pPr algn="r"/>
            <a:r>
              <a:rPr lang="ru-RU" sz="1600" b="1" dirty="0" smtClean="0"/>
              <a:t>По вопросам сотрудничества обращаться по телефону:</a:t>
            </a:r>
          </a:p>
          <a:p>
            <a:pPr algn="r"/>
            <a:r>
              <a:rPr lang="ru-RU" sz="1600" b="1" dirty="0" smtClean="0"/>
              <a:t>8-911-948-17-16 Васильева Мария Игоревна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711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105696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Представляемое мобильное приложение состоит из нескольких основных разделов.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387144"/>
            <a:ext cx="3932237" cy="24818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того, чтобы начать работу с мобильным приложением, необходимо получить доступ к его сервисам посредством регистрации электронной почты пользователя.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8" y="375370"/>
            <a:ext cx="3282462" cy="53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887532"/>
          </a:xfrm>
        </p:spPr>
        <p:txBody>
          <a:bodyPr>
            <a:normAutofit/>
          </a:bodyPr>
          <a:lstStyle/>
          <a:p>
            <a:r>
              <a:rPr lang="ru-RU" dirty="0" smtClean="0"/>
              <a:t>Вкладка «Описание» содержит информацию о функциональных возможностях мобильного приложения и ответы на часто задаваемые вопросы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44" y="583809"/>
            <a:ext cx="3573380" cy="54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50" y="918672"/>
            <a:ext cx="3932237" cy="4720107"/>
          </a:xfrm>
        </p:spPr>
        <p:txBody>
          <a:bodyPr>
            <a:normAutofit/>
          </a:bodyPr>
          <a:lstStyle/>
          <a:p>
            <a:r>
              <a:rPr lang="ru-RU" dirty="0" smtClean="0"/>
              <a:t>Вкладка «Возрастные особенности» </a:t>
            </a:r>
            <a:r>
              <a:rPr lang="ru-RU" dirty="0"/>
              <a:t>содержит информацию о возрастных особенностях детей и формировании </a:t>
            </a:r>
            <a:r>
              <a:rPr lang="ru-RU" dirty="0" smtClean="0"/>
              <a:t>культурно-гигиенических </a:t>
            </a:r>
            <a:r>
              <a:rPr lang="ru-RU" dirty="0"/>
              <a:t>навыков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76" y="225478"/>
            <a:ext cx="3713871" cy="63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4818185"/>
          </a:xfrm>
        </p:spPr>
        <p:txBody>
          <a:bodyPr>
            <a:normAutofit/>
          </a:bodyPr>
          <a:lstStyle/>
          <a:p>
            <a:r>
              <a:rPr lang="ru-RU" dirty="0"/>
              <a:t>Вкладка </a:t>
            </a:r>
            <a:r>
              <a:rPr lang="ru-RU" dirty="0" smtClean="0"/>
              <a:t>«Мой дневник» </a:t>
            </a:r>
            <a:r>
              <a:rPr lang="ru-RU" dirty="0"/>
              <a:t>помогает информировать родителей о содержании образовательной деятельности детского сада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82" y="987424"/>
            <a:ext cx="4389749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403850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Первый </a:t>
            </a:r>
            <a:r>
              <a:rPr lang="ru-RU" dirty="0"/>
              <a:t>подраздел позволяет вести ежедневный учёт результатов образовательной деятельности, сообщать родителям тематику занятий, </a:t>
            </a:r>
            <a:r>
              <a:rPr lang="ru-RU" dirty="0" smtClean="0"/>
              <a:t>давать </a:t>
            </a:r>
            <a:r>
              <a:rPr lang="ru-RU" dirty="0"/>
              <a:t>педагогические рекомендации по организации домашнего досуга с детьми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68" y="894678"/>
            <a:ext cx="4556752" cy="54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716258"/>
            <a:ext cx="3932237" cy="3319976"/>
          </a:xfrm>
        </p:spPr>
        <p:txBody>
          <a:bodyPr>
            <a:normAutofit/>
          </a:bodyPr>
          <a:lstStyle/>
          <a:p>
            <a:r>
              <a:rPr lang="ru-RU" dirty="0"/>
              <a:t>Второй подраздел содержит информацию о расписании образовательной деятельности и дополнительных платных услуг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69" y="105507"/>
            <a:ext cx="4182827" cy="65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860388"/>
          </a:xfrm>
        </p:spPr>
        <p:txBody>
          <a:bodyPr>
            <a:normAutofit/>
          </a:bodyPr>
          <a:lstStyle/>
          <a:p>
            <a:r>
              <a:rPr lang="ru-RU" dirty="0" smtClean="0"/>
              <a:t>Вкладка «Детский </a:t>
            </a:r>
            <a:r>
              <a:rPr lang="ru-RU" dirty="0"/>
              <a:t>сад </a:t>
            </a:r>
            <a:r>
              <a:rPr lang="ru-RU" dirty="0" smtClean="0"/>
              <a:t>онлайн»: здесь </a:t>
            </a:r>
            <a:r>
              <a:rPr lang="ru-RU" dirty="0"/>
              <a:t>вниманию пользователей представлены обучающие презентации в соответствии с тематическим планированием работы педагогов </a:t>
            </a:r>
            <a:r>
              <a:rPr lang="ru-RU" dirty="0" smtClean="0"/>
              <a:t>в </a:t>
            </a:r>
            <a:r>
              <a:rPr lang="ru-RU" dirty="0"/>
              <a:t>группе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14" y="551400"/>
            <a:ext cx="3151163" cy="5286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551400"/>
            <a:ext cx="3237649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966" y="2079618"/>
            <a:ext cx="3932237" cy="3179299"/>
          </a:xfrm>
        </p:spPr>
        <p:txBody>
          <a:bodyPr>
            <a:normAutofit/>
          </a:bodyPr>
          <a:lstStyle/>
          <a:p>
            <a:r>
              <a:rPr lang="ru-RU" dirty="0"/>
              <a:t>Раздел «Наши будни» представлен в виде фотогалереи, где фото и видеоматериалы доступны пользователям для скачивания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07" y="168812"/>
            <a:ext cx="4329114" cy="65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243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«Детский сад на ладони» – мобильное приложение для дошкольной образовательной организации</vt:lpstr>
      <vt:lpstr>Представляемое мобильное приложение состоит из нескольких основных разделов.</vt:lpstr>
      <vt:lpstr>Вкладка «Описание» содержит информацию о функциональных возможностях мобильного приложения и ответы на часто задаваемые вопросы</vt:lpstr>
      <vt:lpstr>Вкладка «Возрастные особенности» содержит информацию о возрастных особенностях детей и формировании культурно-гигиенических навыков</vt:lpstr>
      <vt:lpstr>Вкладка «Мой дневник» помогает информировать родителей о содержании образовательной деятельности детского сада</vt:lpstr>
      <vt:lpstr>Первый подраздел позволяет вести ежедневный учёт результатов образовательной деятельности, сообщать родителям тематику занятий, давать педагогические рекомендации по организации домашнего досуга с детьми</vt:lpstr>
      <vt:lpstr>Второй подраздел содержит информацию о расписании образовательной деятельности и дополнительных платных услуг</vt:lpstr>
      <vt:lpstr>Вкладка «Детский сад онлайн»: здесь вниманию пользователей представлены обучающие презентации в соответствии с тематическим планированием работы педагогов в группе</vt:lpstr>
      <vt:lpstr>Раздел «Наши будни» представлен в виде фотогалереи, где фото и видеоматериалы доступны пользователям для скачивания  </vt:lpstr>
      <vt:lpstr>Вкладка «Оплата услуг»:  здесь родители могут внести плату за присмотр и уход в детском саду и отдельно оплатить дополнительные образовательные услуги</vt:lpstr>
      <vt:lpstr>Раздел «Питание»: в нём размещена информация об организаторе питания, о меню на день, необходимые телефоны. Эта вкладка содержит кнопку, подтверждающую постановку ребёнка на питание</vt:lpstr>
      <vt:lpstr>Информация об авторах: Васильева Мария Игоревна, заведующий ГБДОУ детский сад № 12 Курортного района Санкт-Петербурга, Борисовская Наталья Николаевна, методист ГБДОУ детский сад № 12 Курортного района Санкт-Петербурга, Фёдорова Виктория Васильевна, старший воспитатель ГБДОУ детский сад № 12 Курортного района Санкт-Петербурга, Арсеньева Любовь Анатольевна, педагог-психолог ГБДОУ детский сад № 12 Курортного района Санкт-Петербурга, Суганяк Максим Юрьевич, ФСПО ИТМО, выпускник.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«Детский сад на ладони» – мобильное приложение для дошкольной образовательной организации</dc:title>
  <dc:creator>Мария Васильева</dc:creator>
  <cp:lastModifiedBy>Мария Васильева</cp:lastModifiedBy>
  <cp:revision>13</cp:revision>
  <dcterms:created xsi:type="dcterms:W3CDTF">2023-09-06T10:35:58Z</dcterms:created>
  <dcterms:modified xsi:type="dcterms:W3CDTF">2023-09-08T05:58:34Z</dcterms:modified>
</cp:coreProperties>
</file>