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63" r:id="rId14"/>
    <p:sldId id="276" r:id="rId15"/>
    <p:sldId id="27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>
        <p:scale>
          <a:sx n="100" d="100"/>
          <a:sy n="100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38EA5-5C12-4E6D-91CF-897453F3A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BB1CEC-82A5-451E-AD34-18E4C9DA6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EBD70D-6A1C-484F-AEFC-E2DE91E9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F8F02B-5653-4949-A200-92732C2F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5435E-E09A-4F7C-8A09-6B84913E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15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F0793-035B-414B-A082-1225F42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99E6B2-578E-4775-BDE0-A29F31D5B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7AC3C-D4B6-490F-B9D3-5D5FF292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1C869F-D5B9-4AAB-89BB-29DBCEE2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CF59A5-40EE-409E-A6AE-2537E842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4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16D179-8C44-41B3-B1D6-D96598B3D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9BE015-B69A-4B7E-A323-BA976CA7C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85AB76-336A-418A-813F-36AA08EC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CAFB6B-3E06-4B1A-91E4-A9AC0485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4B94D2-AD9D-449B-A181-3C464169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A6244-469A-4D38-943B-C61C4CE9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6CFBB-F309-4DDA-84C3-12585B54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356866-0A40-43F0-A7B5-084811BB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3A650-CDED-49D6-8E9A-756FDDEC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6C86DB-3C99-45EE-84FD-CF518776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4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A66C5-ADDD-44BD-AD43-B46444B34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9B70C9-058A-41A2-81BC-1A8BE05EB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8BAD37-2C1D-4CCA-8241-1B7C101F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0E728-E75A-44A8-9CF9-4AFD7706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BD57B-5528-4313-B9C5-AB81D8F2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BA640-536F-4A34-B2F8-021F9347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AFA00-54C5-4FC3-98BB-A319FEFC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E9BD87-6AD2-4ADA-9C55-556B5354A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A554C-4743-40C8-B2FC-8691214A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40A905-93CC-4B07-8AAC-4CCCDA9E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A89582-A312-42BD-93D7-949552A1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9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0D453-609E-4644-9056-035389FC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70AFDC-9349-41C7-A874-FC73AC4FD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AE4556-4C5A-40F8-8196-ACA27984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5DFC87-FB31-4F9E-8BEE-F16699F11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A5DE27-5DD9-4D95-9E86-A28E47C4A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7BBE19-5B5D-4BFA-8334-4361C4B3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9C50E9-759C-48AE-BEC5-38D757C9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6C5F44-A6B2-493E-A7AB-DE6C11DA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152A2-C265-4268-8A6E-80BE8153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2F06AD-4E2A-4BB0-8B3E-4D55F5D0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C5A5F3-8403-4480-BAAB-35CA4FA2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20883E-39C9-41D9-9F09-6D503524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61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D1E884-002B-42B4-ACE3-73BB466E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58AEE9-15E6-487A-A400-8663A753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606080-F73E-4132-B0A2-9EEE5F9B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4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5DBEF-F60F-404C-8402-2AA2E5D6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3D3C1-CCB6-4903-BD94-D135A1A3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33E1EE-2962-4095-B52F-638A59759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C1EA4F-8A77-4FE2-B7AE-EC9C9274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16C1FD-76CE-450F-8374-C64E1F54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ED4DC9-0D42-4B85-A42E-27A0E1CF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4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02570-F351-48C0-823A-36D44D19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8298D1-0667-4DEF-AFFC-9FC0828B8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C74CFD-9480-4A45-A02F-CA6BEBE7C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321161-95B4-4F30-BE9E-91F2DE26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08F3E3-DB39-4BB3-AFE6-2830CE28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173E1-9B45-403C-A0A4-28E2B051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0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15391-B4E5-4A91-A3D8-8B276A28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E16395-B2F3-4764-A903-F7A95105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D97C2-13E2-4C18-BD1B-A419EB564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440F-2924-4DE0-BB13-394A50FD5D72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E2EBC-BCAE-4883-A98B-B5FBEF6E3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5C3388-6BF6-4792-A9D3-128A41DB2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3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447C351-9A33-45CB-B554-2767267337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BC6AF0-EE53-4BE6-A3E7-90B96AED8E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5CAE39C-54F3-438C-96D2-07E7AA3B4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347" y="1584533"/>
            <a:ext cx="3963168" cy="547398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C5A7C00-F790-45DF-A539-112945DC34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" r="35187" b="84308"/>
          <a:stretch/>
        </p:blipFill>
        <p:spPr>
          <a:xfrm rot="10800000">
            <a:off x="0" y="-11091"/>
            <a:ext cx="5848490" cy="19621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0E86B4-F6BF-49D1-8069-BBE4717D91A6}"/>
              </a:ext>
            </a:extLst>
          </p:cNvPr>
          <p:cNvSpPr txBox="1"/>
          <p:nvPr/>
        </p:nvSpPr>
        <p:spPr>
          <a:xfrm>
            <a:off x="-761999" y="262207"/>
            <a:ext cx="1081314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</a:t>
            </a:r>
            <a:b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детского сада№ 12 </a:t>
            </a:r>
          </a:p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Курортного района Санкт-Петербурга </a:t>
            </a:r>
          </a:p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«Солнечный остров»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6BB4182-D91B-449F-908C-7CD15492D0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2727870"/>
            <a:ext cx="6248400" cy="413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5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65FC2F-7AE1-47B4-8C88-D41645944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музыкальной, и др.).</a:t>
            </a:r>
            <a:endParaRPr lang="ru-RU" sz="2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070942-C3CA-4107-BD22-758758FC7A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75832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0A8CE7-EBAD-4E2C-A63E-827981B9EE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привычек).</a:t>
            </a:r>
            <a:endParaRPr lang="ru-RU" sz="22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F8693A-BEAA-4B7A-B158-81C054B0D1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12438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002E70-1986-4D94-854B-4BE7DDE8A8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Autofit/>
          </a:bodyPr>
          <a:lstStyle/>
          <a:p>
            <a:pPr marL="457200" algn="just">
              <a:tabLst>
                <a:tab pos="97536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процессе организованной образовательной деятельности с детьми (непрерывной образовательной деятельности);</a:t>
            </a:r>
          </a:p>
          <a:p>
            <a:pPr marL="457200" algn="just">
              <a:tabLst>
                <a:tab pos="96520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ходе режимных моментов;</a:t>
            </a:r>
          </a:p>
          <a:p>
            <a:pPr marL="457200" algn="just">
              <a:tabLst>
                <a:tab pos="97536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процессе самостоятельной деятельности детей в различных видах детской деятельности;</a:t>
            </a:r>
          </a:p>
          <a:p>
            <a:pPr marL="457200" algn="just">
              <a:tabLst>
                <a:tab pos="96520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 взаимодействия с семьями детей по реализации программы.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CC7A16-C0E5-4D77-BC22-AC311366A6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осуществляется ежедневно:</a:t>
            </a:r>
          </a:p>
        </p:txBody>
      </p:sp>
    </p:spTree>
    <p:extLst>
      <p:ext uri="{BB962C8B-B14F-4D97-AF65-F5344CB8AC3E}">
        <p14:creationId xmlns:p14="http://schemas.microsoft.com/office/powerpoint/2010/main" val="410037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1BB918-FE49-43C8-8AD9-29719CCE3C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DA3A45-D666-455F-8D3F-F5727401D9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D66A6D-89BE-4DE2-9202-9C73F075EFBC}"/>
              </a:ext>
            </a:extLst>
          </p:cNvPr>
          <p:cNvSpPr txBox="1"/>
          <p:nvPr/>
        </p:nvSpPr>
        <p:spPr>
          <a:xfrm>
            <a:off x="384629" y="1146629"/>
            <a:ext cx="11422742" cy="429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образовательной программы, сформированная участниками образовательных отношений, направлена на пробуждение интереса дошкольников к родному городу. Формирование элементарных умений, необходимых для жизни в родном городе.</a:t>
            </a:r>
            <a:endParaRPr lang="ru-RU" sz="4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7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A09CB0-293E-401D-AA70-7B73BC6A11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 является институтом первичной социализации и образования, который оказывает большое влияние на развитие ребенка в младенческом, раннем и дошкольном возрасте. Поэтому педагогам, реализующим образовательные программы дошкольного образования, необходимо учитывать в своей работе такие факторы, как условия жизни в семье, состав семьи, ее ценности и традиции, а также уважать и признавать способности и достижения родителей (законных представителей) в деле воспитания и развития их детей.</a:t>
            </a:r>
            <a:endParaRPr lang="ru-RU" sz="2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Тесное сотрудничество с семьей делает успешной работу ГБДОУ №12. Только в диалоге обе стороны могут узнать, как ребенок ведет себя в другой жизненной среде. Обмен информацией о ребенке является основой для воспитательного партнерства между родителями (законными представителями) и воспитателями, то есть для открытого, доверительного и интенсивного сотрудничества обеих сторон в общем деле образования и воспитания детей.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 в духе партнерства в деле образования и воспитания детей является предпосылкой для обеспечения их полноценного развития.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151D0D-C281-42DC-84F5-3A39018F28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коллектива с семьями детей.</a:t>
            </a: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7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подробно ознакомится с Программой можно на сайте детского сада </a:t>
            </a:r>
            <a:b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«Солнечный остров»</a:t>
            </a:r>
            <a:b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http://12razliv.ru/</a:t>
            </a:r>
            <a:endParaRPr lang="ru-RU" sz="3600" b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22009D-7368-4C3C-A4AE-DCC348031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42" y="2167509"/>
            <a:ext cx="7655516" cy="432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6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97345A-1EF2-42EA-9AF3-D665F2BA7B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4119A15-E0BD-4F38-AD27-41313B62E9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DA42FB-B349-4F5D-8FE6-CB01D70EF6FE}"/>
              </a:ext>
            </a:extLst>
          </p:cNvPr>
          <p:cNvSpPr txBox="1"/>
          <p:nvPr/>
        </p:nvSpPr>
        <p:spPr>
          <a:xfrm>
            <a:off x="674914" y="320457"/>
            <a:ext cx="1084217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32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ГБДОУ детского сада № 12 Курортного района Санкт-Петербурга «Солнечный остров» является нормативным документом, регламентирующим организацию образовательного процесса в дошкольном образовательном учреждении и разработана педагогами в соответствии с Федеральным государственным образовательным стандартом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1105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AA3C9A-706B-41E4-B67F-CEC3FD37E3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746E945-0F6E-43F1-863A-47E59F5D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ГБДОУ детский сад №12 Курортного района Санкт-Петербурга ориентирована на детей от 1,5 до 7 лет, посещающих общеразвивающие группы программы учитывает возрастные и индивидуальные особенности детей, воспитывающихся в образовательном учреждении.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учитывает возрастные и индивидуальные особенности детей, воспитывающихся в образовательном учреждении.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№ 12 «Солнечный остров» функционирует  4 группы общеразвивающей направленности, из них 1 группа раннего возраста, 1 средняя, 1 старшая, 1 подготовительная к школе группа.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5 лет.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EA7081-1D31-47CE-AE3C-CBD168CC3F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EB76B1F-BC7E-41BD-AE55-DBAE807F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кого ориентирована Программа?</a:t>
            </a:r>
          </a:p>
        </p:txBody>
      </p:sp>
    </p:spTree>
    <p:extLst>
      <p:ext uri="{BB962C8B-B14F-4D97-AF65-F5344CB8AC3E}">
        <p14:creationId xmlns:p14="http://schemas.microsoft.com/office/powerpoint/2010/main" val="143389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F32B06-EE24-4344-AE81-ED62A57CF8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3135FA0-BBF8-4546-9489-5319989D03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23048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0C1A58-E971-47C0-9751-148DFAC2AD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обществе, правил и норм поведения в интересах человека, семьи, общества.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повышения               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общего и начального общего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C8FFD9-8596-4B0C-8160-7BF0EDB486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04156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14F8A3-6C87-4BB5-A96C-AD95161C43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охватывает образовательные области: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481B26-E093-4F2C-A1C7-7F5EA62F74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24580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02B76F-A509-4768-8AAB-E3A1B0D556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ребёнка с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095E86-827F-48E8-9C4A-83EE7B99AA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5849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698134-C52E-4030-901E-962ED4BF94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73A875-C3FC-4730-82ED-08B586483B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67842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4C80FC-3605-4246-8419-CBD26D0FB7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14FDDA-3476-4DB6-98D8-BD235314E4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760097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1146</Words>
  <Application>Microsoft Office PowerPoint</Application>
  <PresentationFormat>Широкоэкранный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На кого ориентирована Программа?</vt:lpstr>
      <vt:lpstr>Цель Программы</vt:lpstr>
      <vt:lpstr>Задачи Программы</vt:lpstr>
      <vt:lpstr>Содержание Программы</vt:lpstr>
      <vt:lpstr>Социально-коммуникативное развитие</vt:lpstr>
      <vt:lpstr>Познавательно развитие</vt:lpstr>
      <vt:lpstr>Речевое развитие</vt:lpstr>
      <vt:lpstr>Художественно-эстетическое развитие</vt:lpstr>
      <vt:lpstr>Физическое развитие</vt:lpstr>
      <vt:lpstr>Реализация Программы осуществляется ежедневно:</vt:lpstr>
      <vt:lpstr>Презентация PowerPoint</vt:lpstr>
      <vt:lpstr>Характеристика взаимодействия педагогического коллектива с семьями детей.</vt:lpstr>
      <vt:lpstr>Более подробно ознакомится с Программой можно на сайте детского сада  «Солнечный остров» http://12razliv.ru/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2023-06-19T07:51:40Z</dcterms:created>
  <dcterms:modified xsi:type="dcterms:W3CDTF">2023-06-19T11:31:35Z</dcterms:modified>
</cp:coreProperties>
</file>