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50111A-FD4F-41F1-947A-F487D5763645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94B2AF-0CF0-472B-9A48-CD6DE0B900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98568" cy="1539603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ПРЕЗЕНТАЦИЯ </a:t>
            </a:r>
            <a:br>
              <a:rPr lang="ru-RU" sz="3600" dirty="0" smtClean="0"/>
            </a:br>
            <a:r>
              <a:rPr lang="ru-RU" sz="3600" dirty="0" smtClean="0"/>
              <a:t>«Дорога </a:t>
            </a:r>
            <a:r>
              <a:rPr lang="ru-RU" sz="3600" smtClean="0"/>
              <a:t>без опасности»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4953000" cy="855386"/>
          </a:xfrm>
        </p:spPr>
        <p:txBody>
          <a:bodyPr/>
          <a:lstStyle/>
          <a:p>
            <a:r>
              <a:rPr lang="ru-RU" dirty="0" smtClean="0"/>
              <a:t>Воспитатель </a:t>
            </a:r>
            <a:r>
              <a:rPr lang="ru-RU" dirty="0" err="1" smtClean="0"/>
              <a:t>Либерман</a:t>
            </a:r>
            <a:r>
              <a:rPr lang="ru-RU" dirty="0" smtClean="0"/>
              <a:t> Руслана Алексеевна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6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Слушай </a:t>
            </a:r>
            <a:r>
              <a:rPr lang="ru-RU" sz="2000" dirty="0"/>
              <a:t>и запоминай</a:t>
            </a:r>
            <a:br>
              <a:rPr lang="ru-RU" sz="2000" dirty="0"/>
            </a:br>
            <a:r>
              <a:rPr lang="ru-RU" sz="2000" dirty="0"/>
              <a:t>И всегда их соблюдай.</a:t>
            </a:r>
            <a:br>
              <a:rPr lang="ru-RU" sz="2000" dirty="0"/>
            </a:br>
            <a:r>
              <a:rPr lang="ru-RU" sz="2000" dirty="0"/>
              <a:t>Загорелся КРАСНЫЙ свет,</a:t>
            </a:r>
            <a:br>
              <a:rPr lang="ru-RU" sz="2000" dirty="0"/>
            </a:br>
            <a:r>
              <a:rPr lang="ru-RU" sz="2000" dirty="0" err="1"/>
              <a:t>Стой,малыш,прохода</a:t>
            </a:r>
            <a:r>
              <a:rPr lang="ru-RU" sz="2000" dirty="0"/>
              <a:t> нет.</a:t>
            </a:r>
            <a:br>
              <a:rPr lang="ru-RU" sz="2000" dirty="0"/>
            </a:br>
            <a:r>
              <a:rPr lang="ru-RU" sz="2000" dirty="0"/>
              <a:t>ЖЕЛТЫЙ свет смотри горит</a:t>
            </a:r>
            <a:br>
              <a:rPr lang="ru-RU" sz="2000" dirty="0"/>
            </a:br>
            <a:r>
              <a:rPr lang="ru-RU" sz="2000" dirty="0"/>
              <a:t>Приготовься говорит.</a:t>
            </a:r>
            <a:br>
              <a:rPr lang="ru-RU" sz="2000" dirty="0"/>
            </a:br>
            <a:r>
              <a:rPr lang="ru-RU" sz="2000" dirty="0"/>
              <a:t>А зажегся свет ЗЕЛЕНЫЙ</a:t>
            </a:r>
            <a:br>
              <a:rPr lang="ru-RU" sz="2000" dirty="0"/>
            </a:br>
            <a:r>
              <a:rPr lang="ru-RU" sz="2000" dirty="0"/>
              <a:t>Проходи мой друг ученый.</a:t>
            </a:r>
            <a:br>
              <a:rPr lang="ru-RU" sz="2000" dirty="0"/>
            </a:br>
            <a:r>
              <a:rPr lang="ru-RU" sz="2000" dirty="0"/>
              <a:t>Помни правила движенья</a:t>
            </a:r>
            <a:br>
              <a:rPr lang="ru-RU" sz="2000" dirty="0"/>
            </a:br>
            <a:r>
              <a:rPr lang="ru-RU" sz="2000" dirty="0"/>
              <a:t>Как таблицу умноженья!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02075"/>
            <a:ext cx="3419847" cy="470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764704"/>
            <a:ext cx="4320480" cy="3240360"/>
          </a:xfrm>
        </p:spPr>
        <p:txBody>
          <a:bodyPr>
            <a:normAutofit/>
          </a:bodyPr>
          <a:lstStyle/>
          <a:p>
            <a:r>
              <a:rPr lang="ru-RU" sz="2000" dirty="0"/>
              <a:t>На пути ребят – дорога,</a:t>
            </a:r>
            <a:br>
              <a:rPr lang="ru-RU" sz="2000" dirty="0"/>
            </a:br>
            <a:r>
              <a:rPr lang="ru-RU" sz="2000" dirty="0"/>
              <a:t>Транспорт ездит быстро, много.</a:t>
            </a:r>
            <a:br>
              <a:rPr lang="ru-RU" sz="2000" dirty="0"/>
            </a:br>
            <a:r>
              <a:rPr lang="ru-RU" sz="2000" dirty="0"/>
              <a:t>Светофора рядом нет,</a:t>
            </a:r>
            <a:br>
              <a:rPr lang="ru-RU" sz="2000" dirty="0"/>
            </a:br>
            <a:r>
              <a:rPr lang="ru-RU" sz="2000" dirty="0"/>
              <a:t>Знак дорожный даст совет.</a:t>
            </a:r>
            <a:br>
              <a:rPr lang="ru-RU" sz="2000" dirty="0"/>
            </a:br>
            <a:r>
              <a:rPr lang="ru-RU" sz="2000" dirty="0"/>
              <a:t>Надо, чуть вперед пройти,</a:t>
            </a:r>
            <a:br>
              <a:rPr lang="ru-RU" sz="2000" dirty="0"/>
            </a:br>
            <a:r>
              <a:rPr lang="ru-RU" sz="2000" dirty="0"/>
              <a:t>Там, где «Зебра» на пути.</a:t>
            </a:r>
            <a:br>
              <a:rPr lang="ru-RU" sz="2000" dirty="0"/>
            </a:br>
            <a:r>
              <a:rPr lang="ru-RU" sz="2000" b="1" dirty="0"/>
              <a:t>«Пешеходный переход»</a:t>
            </a:r>
            <a:r>
              <a:rPr lang="ru-RU" sz="2000" dirty="0"/>
              <a:t> –</a:t>
            </a:r>
            <a:br>
              <a:rPr lang="ru-RU" sz="2000" dirty="0"/>
            </a:br>
            <a:r>
              <a:rPr lang="ru-RU" sz="2000" dirty="0"/>
              <a:t>Можно двигаться вперед.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47" y="2636912"/>
            <a:ext cx="3474081" cy="347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4042792" cy="2035608"/>
          </a:xfrm>
        </p:spPr>
        <p:txBody>
          <a:bodyPr>
            <a:normAutofit/>
          </a:bodyPr>
          <a:lstStyle/>
          <a:p>
            <a:r>
              <a:rPr lang="ru-RU" dirty="0"/>
              <a:t>Коли вам нужна еда,</a:t>
            </a:r>
            <a:br>
              <a:rPr lang="ru-RU" dirty="0"/>
            </a:br>
            <a:r>
              <a:rPr lang="ru-RU" dirty="0"/>
              <a:t>То пожалуйте сюда.</a:t>
            </a:r>
            <a:br>
              <a:rPr lang="ru-RU" dirty="0"/>
            </a:br>
            <a:r>
              <a:rPr lang="ru-RU" dirty="0"/>
              <a:t>Эй, шофер, внимание!</a:t>
            </a:r>
            <a:br>
              <a:rPr lang="ru-RU" dirty="0"/>
            </a:br>
            <a:r>
              <a:rPr lang="ru-RU" dirty="0"/>
              <a:t>Скоро пункт питания!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32856"/>
            <a:ext cx="2949792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7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908720"/>
            <a:ext cx="4852475" cy="2179624"/>
          </a:xfrm>
        </p:spPr>
        <p:txBody>
          <a:bodyPr>
            <a:normAutofit fontScale="92500"/>
          </a:bodyPr>
          <a:lstStyle/>
          <a:p>
            <a:r>
              <a:rPr lang="ru-RU" dirty="0"/>
              <a:t>Если кто сломает ногу,</a:t>
            </a:r>
            <a:br>
              <a:rPr lang="ru-RU" dirty="0"/>
            </a:br>
            <a:r>
              <a:rPr lang="ru-RU" dirty="0"/>
              <a:t>Здесь врачи всегда помогут.</a:t>
            </a:r>
            <a:br>
              <a:rPr lang="ru-RU" dirty="0"/>
            </a:br>
            <a:r>
              <a:rPr lang="ru-RU" dirty="0"/>
              <a:t>Помощь первую окажут,</a:t>
            </a:r>
            <a:br>
              <a:rPr lang="ru-RU" dirty="0"/>
            </a:br>
            <a:r>
              <a:rPr lang="ru-RU" dirty="0"/>
              <a:t>Где лечиться дальше, скажут.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132856"/>
            <a:ext cx="2646700" cy="384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73312"/>
            <a:ext cx="4474840" cy="2899704"/>
          </a:xfrm>
        </p:spPr>
        <p:txBody>
          <a:bodyPr/>
          <a:lstStyle/>
          <a:p>
            <a:r>
              <a:rPr lang="ru-RU" dirty="0"/>
              <a:t>Знает каждый пешеход</a:t>
            </a:r>
            <a:br>
              <a:rPr lang="ru-RU" dirty="0"/>
            </a:br>
            <a:r>
              <a:rPr lang="ru-RU" dirty="0"/>
              <a:t>Про подземный этот ход.</a:t>
            </a:r>
            <a:br>
              <a:rPr lang="ru-RU" dirty="0"/>
            </a:br>
            <a:r>
              <a:rPr lang="ru-RU" dirty="0"/>
              <a:t>Город он не украшает,</a:t>
            </a:r>
            <a:br>
              <a:rPr lang="ru-RU" dirty="0"/>
            </a:br>
            <a:r>
              <a:rPr lang="ru-RU" dirty="0"/>
              <a:t>Но машинам не мешает!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564904"/>
            <a:ext cx="3820962" cy="379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692696"/>
            <a:ext cx="5050904" cy="2016224"/>
          </a:xfrm>
        </p:spPr>
        <p:txBody>
          <a:bodyPr/>
          <a:lstStyle/>
          <a:p>
            <a:r>
              <a:rPr lang="ru-RU" dirty="0"/>
              <a:t>Не один здесь знак, а много:</a:t>
            </a:r>
            <a:br>
              <a:rPr lang="ru-RU" dirty="0"/>
            </a:br>
            <a:r>
              <a:rPr lang="ru-RU" dirty="0"/>
              <a:t>Здесь железная дорога!</a:t>
            </a:r>
            <a:br>
              <a:rPr lang="ru-RU" dirty="0"/>
            </a:br>
            <a:r>
              <a:rPr lang="ru-RU" dirty="0"/>
              <a:t>Рельсы, шпалы и пути –</a:t>
            </a:r>
            <a:br>
              <a:rPr lang="ru-RU" dirty="0"/>
            </a:br>
            <a:r>
              <a:rPr lang="ru-RU" dirty="0"/>
              <a:t>С электричкой не шути.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80928"/>
            <a:ext cx="4882711" cy="344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4906888" cy="2899704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В день рожденья подарили</a:t>
            </a:r>
            <a:br>
              <a:rPr lang="ru-RU" dirty="0"/>
            </a:br>
            <a:r>
              <a:rPr lang="ru-RU" dirty="0"/>
              <a:t>Скоростной велосипед</a:t>
            </a:r>
            <a:br>
              <a:rPr lang="ru-RU" dirty="0"/>
            </a:br>
            <a:r>
              <a:rPr lang="ru-RU" dirty="0"/>
              <a:t>Научили, объяснили</a:t>
            </a:r>
            <a:br>
              <a:rPr lang="ru-RU" dirty="0"/>
            </a:br>
            <a:r>
              <a:rPr lang="ru-RU" dirty="0"/>
              <a:t>Ездить там, где знака нет.</a:t>
            </a:r>
            <a:br>
              <a:rPr lang="ru-RU" dirty="0"/>
            </a:br>
            <a:r>
              <a:rPr lang="ru-RU" dirty="0"/>
              <a:t>(Означающий запрет)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492896"/>
            <a:ext cx="3649588" cy="364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332656"/>
            <a:ext cx="5112568" cy="3619784"/>
          </a:xfrm>
        </p:spPr>
        <p:txBody>
          <a:bodyPr>
            <a:normAutofit/>
          </a:bodyPr>
          <a:lstStyle/>
          <a:p>
            <a:r>
              <a:rPr lang="ru-RU" sz="2300" dirty="0"/>
              <a:t>Остановка, толпится народ.</a:t>
            </a:r>
            <a:br>
              <a:rPr lang="ru-RU" sz="2300" dirty="0"/>
            </a:br>
            <a:r>
              <a:rPr lang="ru-RU" sz="2300" dirty="0"/>
              <a:t>Скоро автобус подойдёт.</a:t>
            </a:r>
            <a:br>
              <a:rPr lang="ru-RU" sz="2300" dirty="0"/>
            </a:br>
            <a:r>
              <a:rPr lang="ru-RU" sz="2300" dirty="0"/>
              <a:t>Здесь ждут транспорт городской,</a:t>
            </a:r>
            <a:br>
              <a:rPr lang="ru-RU" sz="2300" dirty="0"/>
            </a:br>
            <a:r>
              <a:rPr lang="ru-RU" sz="2300" dirty="0"/>
              <a:t>Едут в офис, в цех, домой.</a:t>
            </a:r>
            <a:br>
              <a:rPr lang="ru-RU" sz="2300" dirty="0"/>
            </a:br>
            <a:r>
              <a:rPr lang="ru-RU" sz="2300" dirty="0"/>
              <a:t>Едут в школу, детский сад,</a:t>
            </a:r>
            <a:br>
              <a:rPr lang="ru-RU" sz="2300" dirty="0"/>
            </a:br>
            <a:r>
              <a:rPr lang="ru-RU" sz="2300" dirty="0"/>
              <a:t>В праздник едут на парад.</a:t>
            </a:r>
            <a:br>
              <a:rPr lang="ru-RU" sz="2300" dirty="0"/>
            </a:br>
            <a:r>
              <a:rPr lang="ru-RU" sz="2300" dirty="0"/>
              <a:t>В уличном круговороте</a:t>
            </a:r>
            <a:br>
              <a:rPr lang="ru-RU" sz="2300" dirty="0"/>
            </a:br>
            <a:r>
              <a:rPr lang="ru-RU" sz="2300" dirty="0"/>
              <a:t>Транспорт городской в почете!</a:t>
            </a:r>
            <a:br>
              <a:rPr lang="ru-RU" sz="2300" dirty="0"/>
            </a:br>
            <a:endParaRPr lang="ru-RU" sz="23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3425072"/>
            <a:ext cx="6624736" cy="284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40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Trebuchet MS</vt:lpstr>
      <vt:lpstr>Wingdings</vt:lpstr>
      <vt:lpstr>Wingdings 2</vt:lpstr>
      <vt:lpstr>Изящная</vt:lpstr>
      <vt:lpstr>ПРЕЗЕНТАЦИЯ  «Дорога без опасности»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«Знакомим детей  с дорожными знаками»</dc:title>
  <dc:creator>user</dc:creator>
  <cp:lastModifiedBy>Мария Васильева</cp:lastModifiedBy>
  <cp:revision>6</cp:revision>
  <dcterms:created xsi:type="dcterms:W3CDTF">2016-10-16T12:45:09Z</dcterms:created>
  <dcterms:modified xsi:type="dcterms:W3CDTF">2021-05-12T07:55:12Z</dcterms:modified>
</cp:coreProperties>
</file>